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7559675" cy="10691813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3051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4"/>
    <p:restoredTop sz="97438"/>
  </p:normalViewPr>
  <p:slideViewPr>
    <p:cSldViewPr snapToGrid="0" snapToObjects="1">
      <p:cViewPr>
        <p:scale>
          <a:sx n="46" d="100"/>
          <a:sy n="46" d="100"/>
        </p:scale>
        <p:origin x="-2088" y="19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368900F-E467-F740-8D24-195B042FB9E5}" type="datetimeFigureOut">
              <a:rPr lang="x-none" smtClean="0"/>
              <a:t>1/9/2021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9488" y="1252538"/>
            <a:ext cx="23907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5612341-E324-4E46-BCC3-BF8D3AC8DCB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172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RECALL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xmlns="" id="{DE80F0E2-B87B-0E4B-ACBA-E98481FE69BA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3875" y="236538"/>
            <a:ext cx="1322388" cy="528637"/>
          </a:xfrm>
          <a:prstGeom prst="rect">
            <a:avLst/>
          </a:prstGeom>
          <a:ln w="6350">
            <a:solidFill>
              <a:srgbClr val="7F7F7F"/>
            </a:solidFill>
          </a:ln>
        </p:spPr>
        <p:txBody>
          <a:bodyPr anchor="ctr" anchorCtr="0"/>
          <a:lstStyle>
            <a:lvl1pPr marL="0" indent="0" algn="ctr">
              <a:buNone/>
              <a:defRPr sz="80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l-GR" noProof="0" dirty="0"/>
              <a:t>Λογότυπο εταιρείας (προαιρετικό)</a:t>
            </a:r>
            <a:endParaRPr lang="da-DK" noProof="0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6CD97E5-24B2-4D7E-8360-BFA72A6C82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22AB3F1-909C-4760-BD91-8237C97D72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46262" y="333811"/>
            <a:ext cx="50498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87463" algn="l"/>
                <a:tab pos="31956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87463" algn="l"/>
                <a:tab pos="31956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87463" algn="l"/>
                <a:tab pos="31956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87463" algn="l"/>
                <a:tab pos="31956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87463" algn="l"/>
                <a:tab pos="31956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87463" algn="l"/>
                <a:tab pos="31956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87463" algn="l"/>
                <a:tab pos="31956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87463" algn="l"/>
                <a:tab pos="31956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87463" algn="l"/>
                <a:tab pos="31956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7463" algn="l"/>
                <a:tab pos="3195638" algn="ctr"/>
              </a:tabLst>
            </a:pPr>
            <a:r>
              <a:rPr kumimoji="0" lang="el-GR" altLang="en-US" sz="1800" b="1" i="0" u="none" strike="noStrike" cap="none" normalizeH="0" baseline="0" noProof="0" dirty="0">
                <a:ln>
                  <a:noFill/>
                </a:ln>
                <a:solidFill>
                  <a:srgbClr val="E60313"/>
                </a:solidFill>
                <a:effectLst/>
                <a:latin typeface="EC Square Sans Pro" panose="020B0506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Ανάκληση προϊόντος για λόγους ασφάλειας</a:t>
            </a:r>
            <a:endParaRPr kumimoji="0" lang="da-DK" altLang="en-US" sz="18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4A072145-6B10-41C2-AE41-1A22823463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3837" y="9940313"/>
            <a:ext cx="47501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l-GR" altLang="en-US" sz="1200" b="1" i="0" u="none" strike="noStrike" cap="none" normalizeH="0" baseline="0" dirty="0">
                <a:ln>
                  <a:noFill/>
                </a:ln>
                <a:solidFill>
                  <a:srgbClr val="E60313"/>
                </a:solidFill>
                <a:effectLst/>
                <a:latin typeface="EC Square Sans Pro" panose="020B0506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ΔΙΑΔΩΣΤΕ ΤΑ ΝΕΑ: Ενημερώστε τους φίλους και την οικογένειά σας για αυτήν την ανάκληση!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E9DE0588-25EB-4F5A-8768-5DE10B5AB50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3620786"/>
              </p:ext>
            </p:extLst>
          </p:nvPr>
        </p:nvGraphicFramePr>
        <p:xfrm>
          <a:off x="549909" y="883920"/>
          <a:ext cx="6539865" cy="8981439"/>
        </p:xfrm>
        <a:graphic>
          <a:graphicData uri="http://schemas.openxmlformats.org/drawingml/2006/table">
            <a:tbl>
              <a:tblPr/>
              <a:tblGrid>
                <a:gridCol w="6539865">
                  <a:extLst>
                    <a:ext uri="{9D8B030D-6E8A-4147-A177-3AD203B41FA5}">
                      <a16:colId xmlns:a16="http://schemas.microsoft.com/office/drawing/2014/main" xmlns="" val="3585226338"/>
                    </a:ext>
                  </a:extLst>
                </a:gridCol>
              </a:tblGrid>
              <a:tr h="8981439">
                <a:tc>
                  <a:txBody>
                    <a:bodyPr/>
                    <a:lstStyle/>
                    <a:p>
                      <a:endParaRPr lang="en-GB" i="1" dirty="0"/>
                    </a:p>
                  </a:txBody>
                  <a:tcPr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5827860"/>
                  </a:ext>
                </a:extLst>
              </a:tr>
            </a:tbl>
          </a:graphicData>
        </a:graphic>
      </p:graphicFrame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3944820E-F4DB-49EE-A924-F72F63FC5CB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63575" y="1191895"/>
            <a:ext cx="6232525" cy="2496185"/>
          </a:xfrm>
          <a:prstGeom prst="rect">
            <a:avLst/>
          </a:prstGeom>
          <a:ln w="6350">
            <a:solidFill>
              <a:srgbClr val="7F7F7F"/>
            </a:solidFill>
          </a:ln>
        </p:spPr>
        <p:txBody>
          <a:bodyPr anchor="ctr" anchorCtr="0"/>
          <a:lstStyle>
            <a:lvl1pPr marL="0" indent="0" algn="ctr">
              <a:buNone/>
              <a:defRPr sz="1100" i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l-GR" noProof="0" dirty="0"/>
              <a:t>[Εισαγωγή ΕΙΚΟΝΑΣ ΠΡΟΪΟΝΤΟΣ &amp; γραφικής ένδειξης του σημείου όπου  βρίσκονται οι αριθμοί ταυτοποίησης (εάν υπάρχουν)]</a:t>
            </a:r>
            <a:endParaRPr lang="en-GB" noProof="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26DED9BD-E3C4-4ABB-8902-67D2114C3B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6971" y="9955711"/>
            <a:ext cx="1532802" cy="44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7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04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c.europa.eu/safety-gate/#/screen/pages/ca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xmlns="" id="{744BA35A-DA1B-47F9-8B9E-0E4FEFC51B2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ln>
            <a:solidFill>
              <a:schemeClr val="bg1">
                <a:lumMod val="85000"/>
              </a:schemeClr>
            </a:solidFill>
          </a:ln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C3BA0D0-0014-49CA-A7CF-DD0FCA9A32D3}"/>
              </a:ext>
            </a:extLst>
          </p:cNvPr>
          <p:cNvSpPr txBox="1"/>
          <p:nvPr/>
        </p:nvSpPr>
        <p:spPr>
          <a:xfrm>
            <a:off x="694055" y="1030862"/>
            <a:ext cx="6232525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>
                <a:solidFill>
                  <a:srgbClr val="E30514"/>
                </a:solidFill>
              </a:rPr>
              <a:t>Η [ΟΝΟΜΑ ΕΤΑΙΡΕΙΑΣ] ΑΝΑΚΑΛΕΙ [ΟΝΟΜΑ ΠΡΟΪΟΝΤΟΣ]</a:t>
            </a:r>
            <a:endParaRPr lang="en-GB" sz="1400" b="1" dirty="0">
              <a:solidFill>
                <a:srgbClr val="E30514"/>
              </a:solidFill>
            </a:endParaRP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xmlns="" id="{1819A2AA-2CD3-4601-9E61-36E39591837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58" t="36385" r="8409" b="57595"/>
          <a:stretch/>
        </p:blipFill>
        <p:spPr>
          <a:xfrm>
            <a:off x="6809105" y="564154"/>
            <a:ext cx="280670" cy="273050"/>
          </a:xfrm>
          <a:prstGeom prst="rect">
            <a:avLst/>
          </a:prstGeom>
          <a:ln>
            <a:noFill/>
          </a:ln>
        </p:spPr>
      </p:pic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xmlns="" id="{5B7F3CA1-116F-4DCE-9901-17CB2E9EB68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11" t="36332" r="11680" b="57648"/>
          <a:stretch/>
        </p:blipFill>
        <p:spPr>
          <a:xfrm>
            <a:off x="6519545" y="564154"/>
            <a:ext cx="287655" cy="273050"/>
          </a:xfrm>
          <a:prstGeom prst="rect">
            <a:avLst/>
          </a:prstGeom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DEB0DAA-8E14-43CC-AAA7-D4DB7F903382}"/>
              </a:ext>
            </a:extLst>
          </p:cNvPr>
          <p:cNvSpPr txBox="1"/>
          <p:nvPr/>
        </p:nvSpPr>
        <p:spPr>
          <a:xfrm>
            <a:off x="694055" y="3875071"/>
            <a:ext cx="6232525" cy="64633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1200" dirty="0"/>
              <a:t>Συμπεριλάβετε ΠΛΗΡΟΦΟΡΙΕΣ ΤΑΥΤΟΠΟΙΗΣΗΣ ΠΡΟΪΟΝΤΟΣ:</a:t>
            </a:r>
          </a:p>
          <a:p>
            <a:r>
              <a:rPr lang="el-GR" sz="1200" dirty="0"/>
              <a:t>•	Αριθμοί ταυτοποίησης, όπως αριθμός παρτίδας και σειριακός αριθμός</a:t>
            </a:r>
          </a:p>
          <a:p>
            <a:r>
              <a:rPr lang="el-GR" sz="1200" dirty="0"/>
              <a:t>•	Πληροφορίες για το πού και πότε πωλήθηκε το προϊόν (εάν διατίθενται)</a:t>
            </a:r>
            <a:endParaRPr lang="en-GB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57F90DA-9F0F-46EB-AF51-8A2C8E6F9F7C}"/>
              </a:ext>
            </a:extLst>
          </p:cNvPr>
          <p:cNvSpPr txBox="1"/>
          <p:nvPr/>
        </p:nvSpPr>
        <p:spPr>
          <a:xfrm>
            <a:off x="694055" y="5072015"/>
            <a:ext cx="6232525" cy="83099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200" dirty="0"/>
              <a:t>Αναφέρετε με σαφήνεια τον κίνδυνο που θέτει το προϊόν και τον λόγο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200" dirty="0"/>
              <a:t>Μην χρησιμοποιείτε όρους ή εκφράσεις που ενδέχεται να μειώσουν την αντίληψη των καταναλωτών σχετικά με τον κίνδυνο, π.χ. «εθελοντικός»/«προληπτικός», «σε σπάνιες / συγκεκριμένες περιπτώσεις»</a:t>
            </a:r>
            <a:endParaRPr lang="x-none" sz="11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FCE6183-6E46-45C5-99D3-C34A91097849}"/>
              </a:ext>
            </a:extLst>
          </p:cNvPr>
          <p:cNvSpPr txBox="1"/>
          <p:nvPr/>
        </p:nvSpPr>
        <p:spPr>
          <a:xfrm>
            <a:off x="694055" y="6287756"/>
            <a:ext cx="6232525" cy="64633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200" dirty="0"/>
              <a:t>Δώστε οδηγίες στους καταναλωτές να σταματήσουν να χρησιμοποιούν το προϊόν αμέσως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200" dirty="0"/>
              <a:t>Εξηγήστε με σαφήνεια πώς να συμμετάσχουν στην ανάκληση (π.χ. επιστροφή στο σημείο πώλησης, προγραμματισμός ραντεβού για παραλαβή/επισκευή στο σπίτι κ.λπ.)</a:t>
            </a:r>
            <a:endParaRPr lang="x-none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5730539-E8D3-4291-BE4F-FA428DE73A17}"/>
              </a:ext>
            </a:extLst>
          </p:cNvPr>
          <p:cNvSpPr txBox="1"/>
          <p:nvPr/>
        </p:nvSpPr>
        <p:spPr>
          <a:xfrm>
            <a:off x="694055" y="7536061"/>
            <a:ext cx="6232525" cy="4616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200" dirty="0"/>
              <a:t>Περιγράψτε με σαφήνεια το διορθωτικό μέτρο που διατίθεται στους καταναλωτές (π.χ. επισκευή, αντικατάσταση, επιστροφή χρημάτων)</a:t>
            </a:r>
            <a:endParaRPr lang="x-none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5E4364B-EAE1-43AE-896A-2F9614A6E2EA}"/>
              </a:ext>
            </a:extLst>
          </p:cNvPr>
          <p:cNvSpPr txBox="1"/>
          <p:nvPr/>
        </p:nvSpPr>
        <p:spPr>
          <a:xfrm>
            <a:off x="694055" y="8536592"/>
            <a:ext cx="6232525" cy="60016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100" dirty="0"/>
              <a:t>Αναφέρετε κάποιον ιστότοπο και έναν δωρεάν αριθμό τηλεφώνου, μια διαδραστική διαδικτυακή υπηρεσία ή/και μια διεύθυνση email όπου οι καταναλωτές μπορούν να λάβουν περισσότερες πληροφορίες</a:t>
            </a:r>
            <a:endParaRPr lang="da-DK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D2785CC-8660-4446-A02E-0BFEE8C7BE80}"/>
              </a:ext>
            </a:extLst>
          </p:cNvPr>
          <p:cNvSpPr txBox="1"/>
          <p:nvPr/>
        </p:nvSpPr>
        <p:spPr>
          <a:xfrm>
            <a:off x="694055" y="9455843"/>
            <a:ext cx="6232525" cy="24622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x-none" sz="1000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72E36ADE-E6F0-476F-9DE4-0D381054F793}"/>
              </a:ext>
            </a:extLst>
          </p:cNvPr>
          <p:cNvGrpSpPr/>
          <p:nvPr/>
        </p:nvGrpSpPr>
        <p:grpSpPr>
          <a:xfrm>
            <a:off x="549909" y="4768019"/>
            <a:ext cx="6539865" cy="307777"/>
            <a:chOff x="549909" y="4534339"/>
            <a:chExt cx="6539865" cy="30777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FDF59908-B306-43DE-A2D3-81FF957C1023}"/>
                </a:ext>
              </a:extLst>
            </p:cNvPr>
            <p:cNvSpPr txBox="1"/>
            <p:nvPr/>
          </p:nvSpPr>
          <p:spPr>
            <a:xfrm>
              <a:off x="663575" y="4534339"/>
              <a:ext cx="623252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>
                  <a:solidFill>
                    <a:srgbClr val="E30514"/>
                  </a:solidFill>
                </a:rPr>
                <a:t>ΚΙΝΔΥΝΟΣ</a:t>
              </a:r>
              <a:endParaRPr lang="en-GB" sz="1400" b="1" dirty="0">
                <a:solidFill>
                  <a:srgbClr val="E30514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5072827-583F-4BF8-BDC4-4B2CCA5820CA}"/>
                </a:ext>
              </a:extLst>
            </p:cNvPr>
            <p:cNvCxnSpPr>
              <a:cxnSpLocks/>
            </p:cNvCxnSpPr>
            <p:nvPr/>
          </p:nvCxnSpPr>
          <p:spPr>
            <a:xfrm>
              <a:off x="549909" y="4534339"/>
              <a:ext cx="6539865" cy="0"/>
            </a:xfrm>
            <a:prstGeom prst="line">
              <a:avLst/>
            </a:prstGeom>
            <a:ln w="1270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9A001625-8D46-4604-BBF2-8FB8D062B814}"/>
              </a:ext>
            </a:extLst>
          </p:cNvPr>
          <p:cNvGrpSpPr/>
          <p:nvPr/>
        </p:nvGrpSpPr>
        <p:grpSpPr>
          <a:xfrm>
            <a:off x="549909" y="5967175"/>
            <a:ext cx="6539865" cy="307777"/>
            <a:chOff x="549909" y="5733495"/>
            <a:chExt cx="6539865" cy="30777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C9F5AEDB-7F39-44C9-A212-1CD1E1A3CC42}"/>
                </a:ext>
              </a:extLst>
            </p:cNvPr>
            <p:cNvSpPr txBox="1"/>
            <p:nvPr/>
          </p:nvSpPr>
          <p:spPr>
            <a:xfrm>
              <a:off x="663575" y="5733495"/>
              <a:ext cx="623252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>
                  <a:solidFill>
                    <a:srgbClr val="E30514"/>
                  </a:solidFill>
                </a:rPr>
                <a:t>ΤΙ ΝΑ ΚΑΝΕΤΕ</a:t>
              </a:r>
              <a:endParaRPr lang="en-GB" sz="1400" b="1" dirty="0">
                <a:solidFill>
                  <a:srgbClr val="E30514"/>
                </a:solidFill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C6A90484-96A4-4082-8560-B5943F7F286D}"/>
                </a:ext>
              </a:extLst>
            </p:cNvPr>
            <p:cNvCxnSpPr>
              <a:cxnSpLocks/>
            </p:cNvCxnSpPr>
            <p:nvPr/>
          </p:nvCxnSpPr>
          <p:spPr>
            <a:xfrm>
              <a:off x="549909" y="5733495"/>
              <a:ext cx="6539865" cy="0"/>
            </a:xfrm>
            <a:prstGeom prst="line">
              <a:avLst/>
            </a:prstGeom>
            <a:ln w="1270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74BB7902-5C4C-456F-985C-5A59D1B20C21}"/>
              </a:ext>
            </a:extLst>
          </p:cNvPr>
          <p:cNvGrpSpPr/>
          <p:nvPr/>
        </p:nvGrpSpPr>
        <p:grpSpPr>
          <a:xfrm>
            <a:off x="549909" y="7198802"/>
            <a:ext cx="6539865" cy="307777"/>
            <a:chOff x="549909" y="6924482"/>
            <a:chExt cx="6539865" cy="30777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0DE55396-4420-4E46-9E44-BBE1EFE33560}"/>
                </a:ext>
              </a:extLst>
            </p:cNvPr>
            <p:cNvSpPr txBox="1"/>
            <p:nvPr/>
          </p:nvSpPr>
          <p:spPr>
            <a:xfrm>
              <a:off x="663575" y="6924482"/>
              <a:ext cx="623252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>
                  <a:solidFill>
                    <a:srgbClr val="E30514"/>
                  </a:solidFill>
                </a:rPr>
                <a:t>ΔΙΟΡΘΩΤΙΚΟ ΜΕΤΡΟ</a:t>
              </a:r>
              <a:endParaRPr lang="en-GB" sz="1400" b="1" dirty="0">
                <a:solidFill>
                  <a:srgbClr val="E30514"/>
                </a:solidFill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F84BE2CF-01B2-4425-8EC6-12B77E97C0CF}"/>
                </a:ext>
              </a:extLst>
            </p:cNvPr>
            <p:cNvCxnSpPr>
              <a:cxnSpLocks/>
            </p:cNvCxnSpPr>
            <p:nvPr/>
          </p:nvCxnSpPr>
          <p:spPr>
            <a:xfrm>
              <a:off x="549909" y="6924482"/>
              <a:ext cx="6539865" cy="0"/>
            </a:xfrm>
            <a:prstGeom prst="line">
              <a:avLst/>
            </a:prstGeom>
            <a:ln w="1270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FC70BE4D-D06D-4884-B385-8DF62DA35FCE}"/>
              </a:ext>
            </a:extLst>
          </p:cNvPr>
          <p:cNvGrpSpPr/>
          <p:nvPr/>
        </p:nvGrpSpPr>
        <p:grpSpPr>
          <a:xfrm>
            <a:off x="549909" y="8199333"/>
            <a:ext cx="6539865" cy="307777"/>
            <a:chOff x="549909" y="7833573"/>
            <a:chExt cx="6539865" cy="30777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AAE73D4A-D9E9-4531-A102-8848629CC7E7}"/>
                </a:ext>
              </a:extLst>
            </p:cNvPr>
            <p:cNvSpPr txBox="1"/>
            <p:nvPr/>
          </p:nvSpPr>
          <p:spPr>
            <a:xfrm>
              <a:off x="663575" y="7833573"/>
              <a:ext cx="623252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>
                  <a:solidFill>
                    <a:srgbClr val="E30514"/>
                  </a:solidFill>
                </a:rPr>
                <a:t>ΕΠΙΚΟΙΝΩΝΙΑ</a:t>
              </a:r>
              <a:endParaRPr lang="en-GB" sz="1400" b="1" dirty="0">
                <a:solidFill>
                  <a:srgbClr val="E30514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2A0BB4FE-FB0E-49A6-8859-7D1204529ADB}"/>
                </a:ext>
              </a:extLst>
            </p:cNvPr>
            <p:cNvCxnSpPr>
              <a:cxnSpLocks/>
            </p:cNvCxnSpPr>
            <p:nvPr/>
          </p:nvCxnSpPr>
          <p:spPr>
            <a:xfrm>
              <a:off x="549909" y="7833573"/>
              <a:ext cx="6539865" cy="0"/>
            </a:xfrm>
            <a:prstGeom prst="line">
              <a:avLst/>
            </a:prstGeom>
            <a:ln w="1270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09BFA2EB-6C86-418E-BB53-DED2BDF12A33}"/>
              </a:ext>
            </a:extLst>
          </p:cNvPr>
          <p:cNvGrpSpPr/>
          <p:nvPr/>
        </p:nvGrpSpPr>
        <p:grpSpPr>
          <a:xfrm>
            <a:off x="549909" y="9098264"/>
            <a:ext cx="6539865" cy="307777"/>
            <a:chOff x="549909" y="8742664"/>
            <a:chExt cx="6539865" cy="30777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75B0C301-3434-4469-BE73-F875E372C952}"/>
                </a:ext>
              </a:extLst>
            </p:cNvPr>
            <p:cNvSpPr txBox="1"/>
            <p:nvPr/>
          </p:nvSpPr>
          <p:spPr>
            <a:xfrm>
              <a:off x="663575" y="8742664"/>
              <a:ext cx="623252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>
                  <a:solidFill>
                    <a:srgbClr val="E30514"/>
                  </a:solidFill>
                </a:rPr>
                <a:t>[ΑΠΟΛΟΓΙΑ (ΠΡΟΑΙΡΕΤΙΚΑ)]</a:t>
              </a:r>
              <a:endParaRPr lang="en-GB" sz="1400" b="1" dirty="0">
                <a:solidFill>
                  <a:srgbClr val="E30514"/>
                </a:solidFill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9FBC5C03-2476-4421-9E4E-7A0AA9E9522B}"/>
                </a:ext>
              </a:extLst>
            </p:cNvPr>
            <p:cNvCxnSpPr>
              <a:cxnSpLocks/>
            </p:cNvCxnSpPr>
            <p:nvPr/>
          </p:nvCxnSpPr>
          <p:spPr>
            <a:xfrm>
              <a:off x="549909" y="8742664"/>
              <a:ext cx="6539865" cy="0"/>
            </a:xfrm>
            <a:prstGeom prst="line">
              <a:avLst/>
            </a:prstGeom>
            <a:ln w="1270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86581FAD-5144-4A9E-BBA4-C2FF70CB1B9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94055" y="1388441"/>
            <a:ext cx="6232525" cy="2436828"/>
          </a:xfrm>
          <a:ln>
            <a:solidFill>
              <a:schemeClr val="bg1">
                <a:lumMod val="85000"/>
              </a:schemeClr>
            </a:solidFill>
          </a:ln>
        </p:spPr>
      </p:sp>
    </p:spTree>
    <p:extLst>
      <p:ext uri="{BB962C8B-B14F-4D97-AF65-F5344CB8AC3E}">
        <p14:creationId xmlns:p14="http://schemas.microsoft.com/office/powerpoint/2010/main" val="2747980715"/>
      </p:ext>
    </p:extLst>
  </p:cSld>
  <p:clrMapOvr>
    <a:masterClrMapping/>
  </p:clrMapOvr>
</p:sld>
</file>

<file path=ppt/theme/theme1.xml><?xml version="1.0" encoding="utf-8"?>
<a:theme xmlns:a="http://schemas.openxmlformats.org/drawingml/2006/main" name="Recall template_editable_E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call template_editable_EL.potx" id="{5CEC00E7-8815-4BD7-BC06-5B2A08FCA326}" vid="{7D0C0013-101A-4114-AFE3-E5819EEB5F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Recall template_editable_EL</Template>
  <TotalTime>1</TotalTime>
  <Words>152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Recall template_editable_EL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CPS</cp:lastModifiedBy>
  <cp:revision>1</cp:revision>
  <cp:lastPrinted>2021-07-20T08:21:52Z</cp:lastPrinted>
  <dcterms:created xsi:type="dcterms:W3CDTF">2021-08-27T09:29:22Z</dcterms:created>
  <dcterms:modified xsi:type="dcterms:W3CDTF">2021-09-01T10:35:35Z</dcterms:modified>
</cp:coreProperties>
</file>